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55" r:id="rId5"/>
    <p:sldId id="405" r:id="rId6"/>
    <p:sldId id="412" r:id="rId7"/>
    <p:sldId id="422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06" r:id="rId17"/>
    <p:sldId id="407" r:id="rId18"/>
    <p:sldId id="408" r:id="rId19"/>
    <p:sldId id="409" r:id="rId20"/>
    <p:sldId id="410" r:id="rId21"/>
    <p:sldId id="411" r:id="rId22"/>
    <p:sldId id="423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E59D34-00C9-422E-B5A4-DE3AAA5EEF52}" v="117" dt="2023-10-09T09:43:59.429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00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51E59D34-00C9-422E-B5A4-DE3AAA5EEF52}"/>
    <pc:docChg chg="custSel addSld modSld">
      <pc:chgData name="Stijn Weijermars" userId="2933e1d2-70ff-47b3-ad61-d61e32fda646" providerId="ADAL" clId="{51E59D34-00C9-422E-B5A4-DE3AAA5EEF52}" dt="2023-10-09T09:44:35.940" v="140" actId="1076"/>
      <pc:docMkLst>
        <pc:docMk/>
      </pc:docMkLst>
      <pc:sldChg chg="modSp mod">
        <pc:chgData name="Stijn Weijermars" userId="2933e1d2-70ff-47b3-ad61-d61e32fda646" providerId="ADAL" clId="{51E59D34-00C9-422E-B5A4-DE3AAA5EEF52}" dt="2023-10-09T09:19:20.410" v="5" actId="20577"/>
        <pc:sldMkLst>
          <pc:docMk/>
          <pc:sldMk cId="4274988771" sldId="355"/>
        </pc:sldMkLst>
        <pc:spChg chg="mod">
          <ac:chgData name="Stijn Weijermars" userId="2933e1d2-70ff-47b3-ad61-d61e32fda646" providerId="ADAL" clId="{51E59D34-00C9-422E-B5A4-DE3AAA5EEF52}" dt="2023-10-09T09:19:20.410" v="5" actId="20577"/>
          <ac:spMkLst>
            <pc:docMk/>
            <pc:sldMk cId="4274988771" sldId="355"/>
            <ac:spMk id="7" creationId="{00000000-0000-0000-0000-000000000000}"/>
          </ac:spMkLst>
        </pc:spChg>
        <pc:spChg chg="mod">
          <ac:chgData name="Stijn Weijermars" userId="2933e1d2-70ff-47b3-ad61-d61e32fda646" providerId="ADAL" clId="{51E59D34-00C9-422E-B5A4-DE3AAA5EEF52}" dt="2023-10-09T09:19:05.033" v="2" actId="20577"/>
          <ac:spMkLst>
            <pc:docMk/>
            <pc:sldMk cId="4274988771" sldId="355"/>
            <ac:spMk id="8" creationId="{00000000-0000-0000-0000-000000000000}"/>
          </ac:spMkLst>
        </pc:spChg>
      </pc:sldChg>
      <pc:sldChg chg="modSp mod">
        <pc:chgData name="Stijn Weijermars" userId="2933e1d2-70ff-47b3-ad61-d61e32fda646" providerId="ADAL" clId="{51E59D34-00C9-422E-B5A4-DE3AAA5EEF52}" dt="2023-10-09T09:18:57.581" v="1" actId="20577"/>
        <pc:sldMkLst>
          <pc:docMk/>
          <pc:sldMk cId="2010258016" sldId="405"/>
        </pc:sldMkLst>
        <pc:spChg chg="mod">
          <ac:chgData name="Stijn Weijermars" userId="2933e1d2-70ff-47b3-ad61-d61e32fda646" providerId="ADAL" clId="{51E59D34-00C9-422E-B5A4-DE3AAA5EEF52}" dt="2023-10-09T09:18:57.581" v="1" actId="20577"/>
          <ac:spMkLst>
            <pc:docMk/>
            <pc:sldMk cId="2010258016" sldId="405"/>
            <ac:spMk id="4" creationId="{00000000-0000-0000-0000-000000000000}"/>
          </ac:spMkLst>
        </pc:spChg>
      </pc:sldChg>
      <pc:sldChg chg="modSp mod">
        <pc:chgData name="Stijn Weijermars" userId="2933e1d2-70ff-47b3-ad61-d61e32fda646" providerId="ADAL" clId="{51E59D34-00C9-422E-B5A4-DE3AAA5EEF52}" dt="2023-10-09T09:44:35.940" v="140" actId="1076"/>
        <pc:sldMkLst>
          <pc:docMk/>
          <pc:sldMk cId="2417891398" sldId="412"/>
        </pc:sldMkLst>
        <pc:spChg chg="mod">
          <ac:chgData name="Stijn Weijermars" userId="2933e1d2-70ff-47b3-ad61-d61e32fda646" providerId="ADAL" clId="{51E59D34-00C9-422E-B5A4-DE3AAA5EEF52}" dt="2023-10-09T09:44:35.940" v="140" actId="1076"/>
          <ac:spMkLst>
            <pc:docMk/>
            <pc:sldMk cId="2417891398" sldId="412"/>
            <ac:spMk id="4" creationId="{0846D66D-8B41-B346-8B8C-0BFCDD1788EE}"/>
          </ac:spMkLst>
        </pc:spChg>
      </pc:sldChg>
      <pc:sldChg chg="modSp">
        <pc:chgData name="Stijn Weijermars" userId="2933e1d2-70ff-47b3-ad61-d61e32fda646" providerId="ADAL" clId="{51E59D34-00C9-422E-B5A4-DE3AAA5EEF52}" dt="2023-10-09T09:20:20.961" v="6"/>
        <pc:sldMkLst>
          <pc:docMk/>
          <pc:sldMk cId="378533598" sldId="422"/>
        </pc:sldMkLst>
        <pc:picChg chg="mod">
          <ac:chgData name="Stijn Weijermars" userId="2933e1d2-70ff-47b3-ad61-d61e32fda646" providerId="ADAL" clId="{51E59D34-00C9-422E-B5A4-DE3AAA5EEF52}" dt="2023-10-09T09:20:20.961" v="6"/>
          <ac:picMkLst>
            <pc:docMk/>
            <pc:sldMk cId="378533598" sldId="422"/>
            <ac:picMk id="8" creationId="{BC7A669F-4E9E-4D6D-96D4-4BCEFE265324}"/>
          </ac:picMkLst>
        </pc:picChg>
      </pc:sldChg>
      <pc:sldChg chg="addSp delSp modSp new mod">
        <pc:chgData name="Stijn Weijermars" userId="2933e1d2-70ff-47b3-ad61-d61e32fda646" providerId="ADAL" clId="{51E59D34-00C9-422E-B5A4-DE3AAA5EEF52}" dt="2023-10-09T09:43:59.429" v="139" actId="1076"/>
        <pc:sldMkLst>
          <pc:docMk/>
          <pc:sldMk cId="1770052718" sldId="423"/>
        </pc:sldMkLst>
        <pc:spChg chg="del">
          <ac:chgData name="Stijn Weijermars" userId="2933e1d2-70ff-47b3-ad61-d61e32fda646" providerId="ADAL" clId="{51E59D34-00C9-422E-B5A4-DE3AAA5EEF52}" dt="2023-10-09T09:25:22.736" v="8" actId="478"/>
          <ac:spMkLst>
            <pc:docMk/>
            <pc:sldMk cId="1770052718" sldId="423"/>
            <ac:spMk id="2" creationId="{63E49E49-F058-B7D8-13E7-4DAA675EDC47}"/>
          </ac:spMkLst>
        </pc:spChg>
        <pc:spChg chg="del mod">
          <ac:chgData name="Stijn Weijermars" userId="2933e1d2-70ff-47b3-ad61-d61e32fda646" providerId="ADAL" clId="{51E59D34-00C9-422E-B5A4-DE3AAA5EEF52}" dt="2023-10-09T09:25:25.763" v="10" actId="478"/>
          <ac:spMkLst>
            <pc:docMk/>
            <pc:sldMk cId="1770052718" sldId="423"/>
            <ac:spMk id="3" creationId="{34CFC967-FB44-31F7-A3DB-51CB38376763}"/>
          </ac:spMkLst>
        </pc:spChg>
        <pc:spChg chg="add del">
          <ac:chgData name="Stijn Weijermars" userId="2933e1d2-70ff-47b3-ad61-d61e32fda646" providerId="ADAL" clId="{51E59D34-00C9-422E-B5A4-DE3AAA5EEF52}" dt="2023-10-09T09:39:46.696" v="95" actId="478"/>
          <ac:spMkLst>
            <pc:docMk/>
            <pc:sldMk cId="1770052718" sldId="423"/>
            <ac:spMk id="4" creationId="{5CFE51FE-1481-7FEA-3348-FE52274D0228}"/>
          </ac:spMkLst>
        </pc:spChg>
        <pc:picChg chg="add del mod">
          <ac:chgData name="Stijn Weijermars" userId="2933e1d2-70ff-47b3-ad61-d61e32fda646" providerId="ADAL" clId="{51E59D34-00C9-422E-B5A4-DE3AAA5EEF52}" dt="2023-10-09T09:41:14.944" v="109" actId="478"/>
          <ac:picMkLst>
            <pc:docMk/>
            <pc:sldMk cId="1770052718" sldId="423"/>
            <ac:picMk id="5" creationId="{26E8AC3E-7B7C-55F7-8FD5-B9EEF6EA7493}"/>
          </ac:picMkLst>
        </pc:picChg>
        <pc:picChg chg="add mod">
          <ac:chgData name="Stijn Weijermars" userId="2933e1d2-70ff-47b3-ad61-d61e32fda646" providerId="ADAL" clId="{51E59D34-00C9-422E-B5A4-DE3AAA5EEF52}" dt="2023-10-09T09:34:41.673" v="84" actId="14100"/>
          <ac:picMkLst>
            <pc:docMk/>
            <pc:sldMk cId="1770052718" sldId="423"/>
            <ac:picMk id="1026" creationId="{19C7282B-5E93-4907-E6D9-E47A51A1AA81}"/>
          </ac:picMkLst>
        </pc:picChg>
        <pc:picChg chg="add mod">
          <ac:chgData name="Stijn Weijermars" userId="2933e1d2-70ff-47b3-ad61-d61e32fda646" providerId="ADAL" clId="{51E59D34-00C9-422E-B5A4-DE3AAA5EEF52}" dt="2023-10-09T09:34:37.466" v="82" actId="1076"/>
          <ac:picMkLst>
            <pc:docMk/>
            <pc:sldMk cId="1770052718" sldId="423"/>
            <ac:picMk id="1028" creationId="{1F692526-8D77-A69A-A52C-028E06314ABC}"/>
          </ac:picMkLst>
        </pc:picChg>
        <pc:picChg chg="add mod">
          <ac:chgData name="Stijn Weijermars" userId="2933e1d2-70ff-47b3-ad61-d61e32fda646" providerId="ADAL" clId="{51E59D34-00C9-422E-B5A4-DE3AAA5EEF52}" dt="2023-10-09T09:34:35.080" v="80" actId="1038"/>
          <ac:picMkLst>
            <pc:docMk/>
            <pc:sldMk cId="1770052718" sldId="423"/>
            <ac:picMk id="1030" creationId="{D53A8B7F-3F21-595C-A695-23B0D9B7B20F}"/>
          </ac:picMkLst>
        </pc:picChg>
        <pc:picChg chg="add mod">
          <ac:chgData name="Stijn Weijermars" userId="2933e1d2-70ff-47b3-ad61-d61e32fda646" providerId="ADAL" clId="{51E59D34-00C9-422E-B5A4-DE3AAA5EEF52}" dt="2023-10-09T09:34:50.823" v="85" actId="14100"/>
          <ac:picMkLst>
            <pc:docMk/>
            <pc:sldMk cId="1770052718" sldId="423"/>
            <ac:picMk id="1032" creationId="{582A8AE9-C5C3-9BE0-E223-5A14E36F9F1A}"/>
          </ac:picMkLst>
        </pc:picChg>
        <pc:picChg chg="add mod">
          <ac:chgData name="Stijn Weijermars" userId="2933e1d2-70ff-47b3-ad61-d61e32fda646" providerId="ADAL" clId="{51E59D34-00C9-422E-B5A4-DE3AAA5EEF52}" dt="2023-10-09T09:34:56.317" v="87" actId="14100"/>
          <ac:picMkLst>
            <pc:docMk/>
            <pc:sldMk cId="1770052718" sldId="423"/>
            <ac:picMk id="1034" creationId="{CB252B8D-3666-F366-A8A9-85C2EBE788AA}"/>
          </ac:picMkLst>
        </pc:picChg>
        <pc:picChg chg="add mod">
          <ac:chgData name="Stijn Weijermars" userId="2933e1d2-70ff-47b3-ad61-d61e32fda646" providerId="ADAL" clId="{51E59D34-00C9-422E-B5A4-DE3AAA5EEF52}" dt="2023-10-09T09:34:19.668" v="67" actId="1076"/>
          <ac:picMkLst>
            <pc:docMk/>
            <pc:sldMk cId="1770052718" sldId="423"/>
            <ac:picMk id="1036" creationId="{A251C243-BC52-AD25-829B-69DE9B678C3B}"/>
          </ac:picMkLst>
        </pc:picChg>
        <pc:picChg chg="add mod">
          <ac:chgData name="Stijn Weijermars" userId="2933e1d2-70ff-47b3-ad61-d61e32fda646" providerId="ADAL" clId="{51E59D34-00C9-422E-B5A4-DE3AAA5EEF52}" dt="2023-10-09T09:35:58.279" v="90" actId="14100"/>
          <ac:picMkLst>
            <pc:docMk/>
            <pc:sldMk cId="1770052718" sldId="423"/>
            <ac:picMk id="1038" creationId="{018764D0-55A5-9B5E-5776-13BE88D0776F}"/>
          </ac:picMkLst>
        </pc:picChg>
        <pc:picChg chg="add mod">
          <ac:chgData name="Stijn Weijermars" userId="2933e1d2-70ff-47b3-ad61-d61e32fda646" providerId="ADAL" clId="{51E59D34-00C9-422E-B5A4-DE3AAA5EEF52}" dt="2023-10-09T09:36:56.016" v="93" actId="14100"/>
          <ac:picMkLst>
            <pc:docMk/>
            <pc:sldMk cId="1770052718" sldId="423"/>
            <ac:picMk id="1040" creationId="{6627A741-0912-32AE-3EBF-ADBD62EB848A}"/>
          </ac:picMkLst>
        </pc:picChg>
        <pc:picChg chg="add del mod">
          <ac:chgData name="Stijn Weijermars" userId="2933e1d2-70ff-47b3-ad61-d61e32fda646" providerId="ADAL" clId="{51E59D34-00C9-422E-B5A4-DE3AAA5EEF52}" dt="2023-10-09T09:42:27.038" v="127" actId="478"/>
          <ac:picMkLst>
            <pc:docMk/>
            <pc:sldMk cId="1770052718" sldId="423"/>
            <ac:picMk id="1044" creationId="{41F65637-FBB3-AC4D-794B-A107349C3BF2}"/>
          </ac:picMkLst>
        </pc:picChg>
        <pc:picChg chg="add mod">
          <ac:chgData name="Stijn Weijermars" userId="2933e1d2-70ff-47b3-ad61-d61e32fda646" providerId="ADAL" clId="{51E59D34-00C9-422E-B5A4-DE3AAA5EEF52}" dt="2023-10-09T09:42:40.380" v="130" actId="14100"/>
          <ac:picMkLst>
            <pc:docMk/>
            <pc:sldMk cId="1770052718" sldId="423"/>
            <ac:picMk id="1046" creationId="{F5851E12-B910-3202-5E38-C9DF0DEDF587}"/>
          </ac:picMkLst>
        </pc:picChg>
        <pc:picChg chg="add mod">
          <ac:chgData name="Stijn Weijermars" userId="2933e1d2-70ff-47b3-ad61-d61e32fda646" providerId="ADAL" clId="{51E59D34-00C9-422E-B5A4-DE3AAA5EEF52}" dt="2023-10-09T09:43:59.429" v="139" actId="1076"/>
          <ac:picMkLst>
            <pc:docMk/>
            <pc:sldMk cId="1770052718" sldId="423"/>
            <ac:picMk id="1048" creationId="{D44EE7AC-D643-0F6F-A2D9-263FA551DB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90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73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23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ecorrespondent.nl/12251/waarom-de-fiets-veel-sneller-is-dan-je-denkt-en-de-auto-veel-trager/cbaca127-3e9d-0295-362c-73881c8684bb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/>
          <p:cNvSpPr txBox="1">
            <a:spLocks/>
          </p:cNvSpPr>
          <p:nvPr/>
        </p:nvSpPr>
        <p:spPr>
          <a:xfrm>
            <a:off x="2055876" y="570980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68998"/>
                </a:solidFill>
              </a:rPr>
              <a:t> </a:t>
            </a:r>
          </a:p>
          <a:p>
            <a:r>
              <a:rPr lang="nl-NL" dirty="0">
                <a:solidFill>
                  <a:srgbClr val="068998"/>
                </a:solidFill>
              </a:rPr>
              <a:t>Les 5 maandag  9 oktober </a:t>
            </a:r>
          </a:p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1021493" y="274856"/>
            <a:ext cx="4080074" cy="258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>
                <a:solidFill>
                  <a:srgbClr val="068998"/>
                </a:solidFill>
              </a:rPr>
              <a:t>Stad en Mens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>
                <a:solidFill>
                  <a:srgbClr val="068998"/>
                </a:solidFill>
              </a:rPr>
              <a:t>Periode 1 </a:t>
            </a:r>
          </a:p>
          <a:p>
            <a:r>
              <a:rPr lang="nl-NL" dirty="0"/>
              <a:t> </a:t>
            </a:r>
            <a:r>
              <a:rPr lang="nl-NL" dirty="0">
                <a:solidFill>
                  <a:srgbClr val="068998"/>
                </a:solidFill>
              </a:rPr>
              <a:t>Vervoer</a:t>
            </a:r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>
          <a:xfrm>
            <a:off x="1903476" y="3896591"/>
            <a:ext cx="8534400" cy="1752600"/>
          </a:xfrm>
        </p:spPr>
        <p:txBody>
          <a:bodyPr/>
          <a:lstStyle/>
          <a:p>
            <a:r>
              <a:rPr lang="nl-NL" dirty="0">
                <a:solidFill>
                  <a:srgbClr val="F61A53"/>
                </a:solidFill>
              </a:rPr>
              <a:t>Alles voor een </a:t>
            </a:r>
            <a:r>
              <a:rPr lang="nl-NL" dirty="0" err="1">
                <a:solidFill>
                  <a:srgbClr val="F61A53"/>
                </a:solidFill>
              </a:rPr>
              <a:t>eco</a:t>
            </a:r>
            <a:r>
              <a:rPr lang="nl-NL" dirty="0">
                <a:solidFill>
                  <a:srgbClr val="F61A53"/>
                </a:solidFill>
              </a:rPr>
              <a:t>-positief leven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77A278-6B46-42DF-9A55-43141A281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706" y="1557644"/>
            <a:ext cx="2761801" cy="37427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9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</a:t>
            </a:r>
            <a:r>
              <a:rPr lang="nl-NL" dirty="0" err="1"/>
              <a:t>Revisited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484FEC-C2C0-43DC-AC75-996225316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243" y="0"/>
            <a:ext cx="5373757" cy="67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EB6CCF1-37A4-4075-B3BE-DE8811FFA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/>
          <a:stretch/>
        </p:blipFill>
        <p:spPr>
          <a:xfrm rot="10800000">
            <a:off x="4621370" y="0"/>
            <a:ext cx="4182269" cy="6858000"/>
          </a:xfrm>
          <a:prstGeom prst="rect">
            <a:avLst/>
          </a:prstGeom>
        </p:spPr>
      </p:pic>
      <p:sp>
        <p:nvSpPr>
          <p:cNvPr id="5" name="Vrije vorm 4"/>
          <p:cNvSpPr/>
          <p:nvPr/>
        </p:nvSpPr>
        <p:spPr>
          <a:xfrm>
            <a:off x="2887627" y="-298158"/>
            <a:ext cx="5158154" cy="6986954"/>
          </a:xfrm>
          <a:custGeom>
            <a:avLst/>
            <a:gdLst>
              <a:gd name="connsiteX0" fmla="*/ 246185 w 5158154"/>
              <a:gd name="connsiteY0" fmla="*/ 433754 h 6986954"/>
              <a:gd name="connsiteX1" fmla="*/ 234461 w 5158154"/>
              <a:gd name="connsiteY1" fmla="*/ 726831 h 6986954"/>
              <a:gd name="connsiteX2" fmla="*/ 797169 w 5158154"/>
              <a:gd name="connsiteY2" fmla="*/ 0 h 6986954"/>
              <a:gd name="connsiteX3" fmla="*/ 4923692 w 5158154"/>
              <a:gd name="connsiteY3" fmla="*/ 117231 h 6986954"/>
              <a:gd name="connsiteX4" fmla="*/ 4900246 w 5158154"/>
              <a:gd name="connsiteY4" fmla="*/ 890954 h 6986954"/>
              <a:gd name="connsiteX5" fmla="*/ 5158154 w 5158154"/>
              <a:gd name="connsiteY5" fmla="*/ 1406769 h 6986954"/>
              <a:gd name="connsiteX6" fmla="*/ 4982308 w 5158154"/>
              <a:gd name="connsiteY6" fmla="*/ 3001108 h 6986954"/>
              <a:gd name="connsiteX7" fmla="*/ 4525108 w 5158154"/>
              <a:gd name="connsiteY7" fmla="*/ 3200400 h 6986954"/>
              <a:gd name="connsiteX8" fmla="*/ 4513385 w 5158154"/>
              <a:gd name="connsiteY8" fmla="*/ 3470031 h 6986954"/>
              <a:gd name="connsiteX9" fmla="*/ 4572000 w 5158154"/>
              <a:gd name="connsiteY9" fmla="*/ 4572000 h 6986954"/>
              <a:gd name="connsiteX10" fmla="*/ 4056185 w 5158154"/>
              <a:gd name="connsiteY10" fmla="*/ 5990492 h 6986954"/>
              <a:gd name="connsiteX11" fmla="*/ 3657600 w 5158154"/>
              <a:gd name="connsiteY11" fmla="*/ 6283569 h 6986954"/>
              <a:gd name="connsiteX12" fmla="*/ 2215661 w 5158154"/>
              <a:gd name="connsiteY12" fmla="*/ 6518031 h 6986954"/>
              <a:gd name="connsiteX13" fmla="*/ 398585 w 5158154"/>
              <a:gd name="connsiteY13" fmla="*/ 6986954 h 6986954"/>
              <a:gd name="connsiteX14" fmla="*/ 0 w 5158154"/>
              <a:gd name="connsiteY14" fmla="*/ 762000 h 6986954"/>
              <a:gd name="connsiteX15" fmla="*/ 140677 w 5158154"/>
              <a:gd name="connsiteY15" fmla="*/ 480646 h 698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58154" h="6986954">
                <a:moveTo>
                  <a:pt x="246185" y="433754"/>
                </a:moveTo>
                <a:lnTo>
                  <a:pt x="234461" y="726831"/>
                </a:lnTo>
                <a:lnTo>
                  <a:pt x="797169" y="0"/>
                </a:lnTo>
                <a:lnTo>
                  <a:pt x="4923692" y="117231"/>
                </a:lnTo>
                <a:lnTo>
                  <a:pt x="4900246" y="890954"/>
                </a:lnTo>
                <a:lnTo>
                  <a:pt x="5158154" y="1406769"/>
                </a:lnTo>
                <a:lnTo>
                  <a:pt x="4982308" y="3001108"/>
                </a:lnTo>
                <a:lnTo>
                  <a:pt x="4525108" y="3200400"/>
                </a:lnTo>
                <a:lnTo>
                  <a:pt x="4513385" y="3470031"/>
                </a:lnTo>
                <a:lnTo>
                  <a:pt x="4572000" y="4572000"/>
                </a:lnTo>
                <a:lnTo>
                  <a:pt x="4056185" y="5990492"/>
                </a:lnTo>
                <a:lnTo>
                  <a:pt x="3657600" y="6283569"/>
                </a:lnTo>
                <a:lnTo>
                  <a:pt x="2215661" y="6518031"/>
                </a:lnTo>
                <a:lnTo>
                  <a:pt x="398585" y="6986954"/>
                </a:lnTo>
                <a:lnTo>
                  <a:pt x="0" y="762000"/>
                </a:lnTo>
                <a:lnTo>
                  <a:pt x="140677" y="480646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5E6C056-FA2F-456D-8CE6-4478239030DF}"/>
              </a:ext>
            </a:extLst>
          </p:cNvPr>
          <p:cNvSpPr/>
          <p:nvPr/>
        </p:nvSpPr>
        <p:spPr>
          <a:xfrm>
            <a:off x="7172960" y="656692"/>
            <a:ext cx="1229360" cy="175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Case Vliegen</a:t>
            </a:r>
          </a:p>
        </p:txBody>
      </p:sp>
    </p:spTree>
    <p:extLst>
      <p:ext uri="{BB962C8B-B14F-4D97-AF65-F5344CB8AC3E}">
        <p14:creationId xmlns:p14="http://schemas.microsoft.com/office/powerpoint/2010/main" val="360298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Retourtje Bali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31" y="-896591"/>
            <a:ext cx="6131169" cy="7754591"/>
          </a:xfrm>
        </p:spPr>
      </p:pic>
    </p:spTree>
    <p:extLst>
      <p:ext uri="{BB962C8B-B14F-4D97-AF65-F5344CB8AC3E}">
        <p14:creationId xmlns:p14="http://schemas.microsoft.com/office/powerpoint/2010/main" val="389209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1"/>
          <a:stretch/>
        </p:blipFill>
        <p:spPr>
          <a:xfrm>
            <a:off x="1588133" y="1255591"/>
            <a:ext cx="9810645" cy="2390287"/>
          </a:xfrm>
        </p:spPr>
      </p:pic>
    </p:spTree>
    <p:extLst>
      <p:ext uri="{BB962C8B-B14F-4D97-AF65-F5344CB8AC3E}">
        <p14:creationId xmlns:p14="http://schemas.microsoft.com/office/powerpoint/2010/main" val="402822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Keten van een auto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5"/>
          <a:stretch/>
        </p:blipFill>
        <p:spPr>
          <a:xfrm>
            <a:off x="2752774" y="2133600"/>
            <a:ext cx="8829626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8" y="1196975"/>
            <a:ext cx="6156427" cy="4929188"/>
          </a:xfrm>
        </p:spPr>
      </p:pic>
    </p:spTree>
    <p:extLst>
      <p:ext uri="{BB962C8B-B14F-4D97-AF65-F5344CB8AC3E}">
        <p14:creationId xmlns:p14="http://schemas.microsoft.com/office/powerpoint/2010/main" val="50084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6" y="0"/>
            <a:ext cx="6585024" cy="8473691"/>
          </a:xfrm>
        </p:spPr>
      </p:pic>
    </p:spTree>
    <p:extLst>
      <p:ext uri="{BB962C8B-B14F-4D97-AF65-F5344CB8AC3E}">
        <p14:creationId xmlns:p14="http://schemas.microsoft.com/office/powerpoint/2010/main" val="3206417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0" y="1196975"/>
            <a:ext cx="5387062" cy="4929188"/>
          </a:xfrm>
        </p:spPr>
      </p:pic>
    </p:spTree>
    <p:extLst>
      <p:ext uri="{BB962C8B-B14F-4D97-AF65-F5344CB8AC3E}">
        <p14:creationId xmlns:p14="http://schemas.microsoft.com/office/powerpoint/2010/main" val="407974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Auto: Benzine </a:t>
            </a:r>
            <a:r>
              <a:rPr lang="nl-NL" dirty="0" err="1"/>
              <a:t>vs</a:t>
            </a:r>
            <a:r>
              <a:rPr lang="nl-NL" dirty="0"/>
              <a:t> Elektrisch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230159"/>
            <a:ext cx="8847137" cy="4862819"/>
          </a:xfrm>
        </p:spPr>
      </p:pic>
    </p:spTree>
    <p:extLst>
      <p:ext uri="{BB962C8B-B14F-4D97-AF65-F5344CB8AC3E}">
        <p14:creationId xmlns:p14="http://schemas.microsoft.com/office/powerpoint/2010/main" val="1736901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5 persoons tandem Goedkoop Online, UP TO 65% OFF">
            <a:extLst>
              <a:ext uri="{FF2B5EF4-FFF2-40B4-BE49-F238E27FC236}">
                <a16:creationId xmlns:a16="http://schemas.microsoft.com/office/drawing/2014/main" id="{F5851E12-B910-3202-5E38-C9DF0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69" y="1629198"/>
            <a:ext cx="6248931" cy="31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19C7282B-5E93-4907-E6D9-E47A51A1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49" y="0"/>
            <a:ext cx="3010384" cy="20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en fotobeschrijving beschikbaar.">
            <a:extLst>
              <a:ext uri="{FF2B5EF4-FFF2-40B4-BE49-F238E27FC236}">
                <a16:creationId xmlns:a16="http://schemas.microsoft.com/office/drawing/2014/main" id="{1F692526-8D77-A69A-A52C-028E0631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34" y="0"/>
            <a:ext cx="3010384" cy="200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en fotobeschrijving beschikbaar.">
            <a:extLst>
              <a:ext uri="{FF2B5EF4-FFF2-40B4-BE49-F238E27FC236}">
                <a16:creationId xmlns:a16="http://schemas.microsoft.com/office/drawing/2014/main" id="{D53A8B7F-3F21-595C-A695-23B0D9B7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69" y="-6634"/>
            <a:ext cx="3298897" cy="20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ak kennis met de mooiste elektrische fiets">
            <a:extLst>
              <a:ext uri="{FF2B5EF4-FFF2-40B4-BE49-F238E27FC236}">
                <a16:creationId xmlns:a16="http://schemas.microsoft.com/office/drawing/2014/main" id="{582A8AE9-C5C3-9BE0-E223-5A14E36F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4800600"/>
            <a:ext cx="29457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x de tofste fietsen van 2017 | Lifestyle Blog">
            <a:extLst>
              <a:ext uri="{FF2B5EF4-FFF2-40B4-BE49-F238E27FC236}">
                <a16:creationId xmlns:a16="http://schemas.microsoft.com/office/drawing/2014/main" id="{CB252B8D-3666-F366-A8A9-85C2EBE78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"/>
          <a:stretch/>
        </p:blipFill>
        <p:spPr bwMode="auto">
          <a:xfrm>
            <a:off x="2948145" y="4796190"/>
            <a:ext cx="3010837" cy="20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o de Block fietsen - Jo de Block Fietsenmaker Vogelwaarde">
            <a:extLst>
              <a:ext uri="{FF2B5EF4-FFF2-40B4-BE49-F238E27FC236}">
                <a16:creationId xmlns:a16="http://schemas.microsoft.com/office/drawing/2014/main" id="{A251C243-BC52-AD25-829B-69DE9B678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r="10718"/>
          <a:stretch/>
        </p:blipFill>
        <p:spPr bwMode="auto">
          <a:xfrm flipH="1">
            <a:off x="9193838" y="0"/>
            <a:ext cx="2998162" cy="20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7 Bijzondere fietsen ideas | bicycle, bike, bicycle design">
            <a:extLst>
              <a:ext uri="{FF2B5EF4-FFF2-40B4-BE49-F238E27FC236}">
                <a16:creationId xmlns:a16="http://schemas.microsoft.com/office/drawing/2014/main" id="{018764D0-55A5-9B5E-5776-13BE88D0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82" y="4796191"/>
            <a:ext cx="2913696" cy="20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4x de meest urban &amp; hippe fietsen | WeAreTravellers">
            <a:extLst>
              <a:ext uri="{FF2B5EF4-FFF2-40B4-BE49-F238E27FC236}">
                <a16:creationId xmlns:a16="http://schemas.microsoft.com/office/drawing/2014/main" id="{6627A741-0912-32AE-3EBF-ADBD62EB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78" y="4860758"/>
            <a:ext cx="3175390" cy="19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andem racefiets huren (47 foto) (48 foto)">
            <a:extLst>
              <a:ext uri="{FF2B5EF4-FFF2-40B4-BE49-F238E27FC236}">
                <a16:creationId xmlns:a16="http://schemas.microsoft.com/office/drawing/2014/main" id="{D44EE7AC-D643-0F6F-A2D9-263FA551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748" y="2107224"/>
            <a:ext cx="5470358" cy="29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05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01A4923-D644-4699-B295-B5134E71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91" y="1806397"/>
            <a:ext cx="5191125" cy="3057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 vorige week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15" y="544155"/>
            <a:ext cx="3192585" cy="2529457"/>
          </a:xfrm>
        </p:spPr>
      </p:pic>
      <p:pic>
        <p:nvPicPr>
          <p:cNvPr id="5" name="Afbeelding 4" descr="Afbeelding met gebouw, staand, groot, zitten&#10;&#10;Automatisch gegenereerde beschrijving">
            <a:extLst>
              <a:ext uri="{FF2B5EF4-FFF2-40B4-BE49-F238E27FC236}">
                <a16:creationId xmlns:a16="http://schemas.microsoft.com/office/drawing/2014/main" id="{9040C6C7-7F14-44EB-90F3-CE409DE76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54" y="2820256"/>
            <a:ext cx="4407877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5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5169" y="274349"/>
            <a:ext cx="2894910" cy="648072"/>
          </a:xfrm>
        </p:spPr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1026" name="Picture 2" descr="Duurzaam vervoer â Vakblad Pomp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3" y="894049"/>
            <a:ext cx="5212669" cy="34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F4CFAD-CC0F-4BD8-9AC9-586FAE45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2" y="3718607"/>
            <a:ext cx="6195090" cy="296538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46D66D-8B41-B346-8B8C-0BFCDD1788EE}"/>
              </a:ext>
            </a:extLst>
          </p:cNvPr>
          <p:cNvSpPr txBox="1"/>
          <p:nvPr/>
        </p:nvSpPr>
        <p:spPr>
          <a:xfrm>
            <a:off x="6051672" y="2349985"/>
            <a:ext cx="563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Een korte podcast om de hersens aan het denken te </a:t>
            </a:r>
          </a:p>
          <a:p>
            <a:r>
              <a:rPr lang="nl-NL" sz="2000" dirty="0"/>
              <a:t>zetten. </a:t>
            </a:r>
          </a:p>
        </p:txBody>
      </p:sp>
    </p:spTree>
    <p:extLst>
      <p:ext uri="{BB962C8B-B14F-4D97-AF65-F5344CB8AC3E}">
        <p14:creationId xmlns:p14="http://schemas.microsoft.com/office/powerpoint/2010/main" val="241789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BC7A669F-4E9E-4D6D-96D4-4BCEFE26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8806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16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853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>
            <a:extLst>
              <a:ext uri="{FF2B5EF4-FFF2-40B4-BE49-F238E27FC236}">
                <a16:creationId xmlns:a16="http://schemas.microsoft.com/office/drawing/2014/main" id="{9CF9A54C-5CE7-4F61-A391-C000A8D5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Fietsfluitend Fietsen061021">
            <a:extLst>
              <a:ext uri="{FF2B5EF4-FFF2-40B4-BE49-F238E27FC236}">
                <a16:creationId xmlns:a16="http://schemas.microsoft.com/office/drawing/2014/main" id="{D48FE9E0-D06F-4748-BC95-CDA19DEC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1263" y="506835"/>
            <a:ext cx="4149474" cy="584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 Placeholder 3">
            <a:extLst>
              <a:ext uri="{FF2B5EF4-FFF2-40B4-BE49-F238E27FC236}">
                <a16:creationId xmlns:a16="http://schemas.microsoft.com/office/drawing/2014/main" id="{958AFD68-AB5F-494E-A65A-180D9EE3C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302335-2CBC-4F94-A0C0-B1E30DF1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10" y="1110344"/>
            <a:ext cx="9470002" cy="49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3" y="1342716"/>
            <a:ext cx="8847137" cy="4637705"/>
          </a:xfrm>
        </p:spPr>
      </p:pic>
    </p:spTree>
    <p:extLst>
      <p:ext uri="{BB962C8B-B14F-4D97-AF65-F5344CB8AC3E}">
        <p14:creationId xmlns:p14="http://schemas.microsoft.com/office/powerpoint/2010/main" val="1254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5DA012-C04C-42FA-A2F5-D1FF47CE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48" y="1480356"/>
            <a:ext cx="8779152" cy="38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9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263D934-DC90-484A-9075-54F1F7DAC798}"/>
              </a:ext>
            </a:extLst>
          </p:cNvPr>
          <p:cNvSpPr txBox="1"/>
          <p:nvPr/>
        </p:nvSpPr>
        <p:spPr>
          <a:xfrm>
            <a:off x="2909455" y="4419600"/>
            <a:ext cx="8816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Dit wil zeggen per uur: OV 1,2 bomen, auto 2,6 bomen en vliegen 22 bomen</a:t>
            </a:r>
          </a:p>
          <a:p>
            <a:endParaRPr lang="nl-NL" dirty="0"/>
          </a:p>
          <a:p>
            <a:r>
              <a:rPr lang="nl-NL" dirty="0"/>
              <a:t>Bereken nu eens hoeveel bomen jij zou moeten planten om de CO2 te compenseren van jou</a:t>
            </a:r>
          </a:p>
          <a:p>
            <a:r>
              <a:rPr lang="nl-NL" dirty="0"/>
              <a:t>vakantie.  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D7B6FD-C443-4D53-BA08-65B15D77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520687"/>
            <a:ext cx="8448797" cy="27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875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Props1.xml><?xml version="1.0" encoding="utf-8"?>
<ds:datastoreItem xmlns:ds="http://schemas.openxmlformats.org/officeDocument/2006/customXml" ds:itemID="{8B9DAAD2-8985-4828-9E8A-64192C090A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67c63a5-6c7f-42bb-9d17-0feff5816463"/>
    <ds:schemaRef ds:uri="c20cf8ba-b598-4d03-85bf-01d90a2844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102</Words>
  <Application>Microsoft Office PowerPoint</Application>
  <PresentationFormat>Breedbeeld</PresentationFormat>
  <Paragraphs>22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PowerPoint-presentatie</vt:lpstr>
      <vt:lpstr>Les vorige week </vt:lpstr>
      <vt:lpstr>VERVOER</vt:lpstr>
      <vt:lpstr>PowerPoint-presentatie</vt:lpstr>
      <vt:lpstr>PowerPoint-presentatie</vt:lpstr>
      <vt:lpstr>Vervoer</vt:lpstr>
      <vt:lpstr>PowerPoint-presentatie</vt:lpstr>
      <vt:lpstr>PowerPoint-presentatie</vt:lpstr>
      <vt:lpstr>PowerPoint-presentatie</vt:lpstr>
      <vt:lpstr>Top 10 Revisited</vt:lpstr>
      <vt:lpstr>Case Vliegen</vt:lpstr>
      <vt:lpstr>Retourtje Bali</vt:lpstr>
      <vt:lpstr>Auto: Benzine vs Elektrisch</vt:lpstr>
      <vt:lpstr>Auto: Benzine vs Elektrisch</vt:lpstr>
      <vt:lpstr>PowerPoint-presentatie</vt:lpstr>
      <vt:lpstr>PowerPoint-presentatie</vt:lpstr>
      <vt:lpstr>Auto: Benzine vs Elektrisch</vt:lpstr>
      <vt:lpstr>Auto: Benzine vs Elektrisch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7</cp:revision>
  <dcterms:created xsi:type="dcterms:W3CDTF">2021-07-07T07:37:45Z</dcterms:created>
  <dcterms:modified xsi:type="dcterms:W3CDTF">2023-10-09T09:44:45Z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